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48" r:id="rId4"/>
  </p:sldMasterIdLst>
  <p:sldIdLst>
    <p:sldId id="256" r:id="rId5"/>
    <p:sldId id="260" r:id="rId6"/>
    <p:sldId id="273" r:id="rId7"/>
    <p:sldId id="275" r:id="rId8"/>
    <p:sldId id="274" r:id="rId9"/>
    <p:sldId id="257" r:id="rId10"/>
    <p:sldId id="261" r:id="rId11"/>
    <p:sldId id="258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21A0F-43AC-4859-A6E5-0290EB5B8D03}" v="8" dt="2025-09-06T07:33:54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ENHAUT Evelyne" userId="4eb17b57-1532-4fb1-a084-bc2504b3a2a4" providerId="ADAL" clId="{43121A0F-43AC-4859-A6E5-0290EB5B8D03}"/>
    <pc:docChg chg="custSel addSld modSld sldOrd">
      <pc:chgData name="MAENHAUT Evelyne" userId="4eb17b57-1532-4fb1-a084-bc2504b3a2a4" providerId="ADAL" clId="{43121A0F-43AC-4859-A6E5-0290EB5B8D03}" dt="2025-09-06T07:39:40.439" v="212"/>
      <pc:docMkLst>
        <pc:docMk/>
      </pc:docMkLst>
      <pc:sldChg chg="modSp mod ord">
        <pc:chgData name="MAENHAUT Evelyne" userId="4eb17b57-1532-4fb1-a084-bc2504b3a2a4" providerId="ADAL" clId="{43121A0F-43AC-4859-A6E5-0290EB5B8D03}" dt="2025-09-06T07:31:39.522" v="109"/>
        <pc:sldMkLst>
          <pc:docMk/>
          <pc:sldMk cId="686664701" sldId="257"/>
        </pc:sldMkLst>
        <pc:spChg chg="mod">
          <ac:chgData name="MAENHAUT Evelyne" userId="4eb17b57-1532-4fb1-a084-bc2504b3a2a4" providerId="ADAL" clId="{43121A0F-43AC-4859-A6E5-0290EB5B8D03}" dt="2025-09-06T07:31:16.692" v="104" actId="21"/>
          <ac:spMkLst>
            <pc:docMk/>
            <pc:sldMk cId="686664701" sldId="257"/>
            <ac:spMk id="4" creationId="{00B916AB-7840-4915-B2E3-252EF2E1C627}"/>
          </ac:spMkLst>
        </pc:spChg>
      </pc:sldChg>
      <pc:sldChg chg="ord">
        <pc:chgData name="MAENHAUT Evelyne" userId="4eb17b57-1532-4fb1-a084-bc2504b3a2a4" providerId="ADAL" clId="{43121A0F-43AC-4859-A6E5-0290EB5B8D03}" dt="2025-09-06T07:30:36.815" v="100"/>
        <pc:sldMkLst>
          <pc:docMk/>
          <pc:sldMk cId="1456102514" sldId="258"/>
        </pc:sldMkLst>
      </pc:sldChg>
      <pc:sldChg chg="ord">
        <pc:chgData name="MAENHAUT Evelyne" userId="4eb17b57-1532-4fb1-a084-bc2504b3a2a4" providerId="ADAL" clId="{43121A0F-43AC-4859-A6E5-0290EB5B8D03}" dt="2025-09-06T07:34:02.897" v="150"/>
        <pc:sldMkLst>
          <pc:docMk/>
          <pc:sldMk cId="2317892681" sldId="259"/>
        </pc:sldMkLst>
      </pc:sldChg>
      <pc:sldChg chg="ord">
        <pc:chgData name="MAENHAUT Evelyne" userId="4eb17b57-1532-4fb1-a084-bc2504b3a2a4" providerId="ADAL" clId="{43121A0F-43AC-4859-A6E5-0290EB5B8D03}" dt="2025-09-06T07:30:32.924" v="98"/>
        <pc:sldMkLst>
          <pc:docMk/>
          <pc:sldMk cId="2604087766" sldId="260"/>
        </pc:sldMkLst>
      </pc:sldChg>
      <pc:sldChg chg="ord">
        <pc:chgData name="MAENHAUT Evelyne" userId="4eb17b57-1532-4fb1-a084-bc2504b3a2a4" providerId="ADAL" clId="{43121A0F-43AC-4859-A6E5-0290EB5B8D03}" dt="2025-09-06T07:38:54.896" v="191"/>
        <pc:sldMkLst>
          <pc:docMk/>
          <pc:sldMk cId="3484681501" sldId="261"/>
        </pc:sldMkLst>
      </pc:sldChg>
      <pc:sldChg chg="modSp mod ord">
        <pc:chgData name="MAENHAUT Evelyne" userId="4eb17b57-1532-4fb1-a084-bc2504b3a2a4" providerId="ADAL" clId="{43121A0F-43AC-4859-A6E5-0290EB5B8D03}" dt="2025-09-06T07:39:40.439" v="212"/>
        <pc:sldMkLst>
          <pc:docMk/>
          <pc:sldMk cId="2871866430" sldId="262"/>
        </pc:sldMkLst>
        <pc:spChg chg="mod">
          <ac:chgData name="MAENHAUT Evelyne" userId="4eb17b57-1532-4fb1-a084-bc2504b3a2a4" providerId="ADAL" clId="{43121A0F-43AC-4859-A6E5-0290EB5B8D03}" dt="2025-09-06T07:39:19.594" v="206" actId="20577"/>
          <ac:spMkLst>
            <pc:docMk/>
            <pc:sldMk cId="2871866430" sldId="262"/>
            <ac:spMk id="2" creationId="{7F1D483C-75AF-4F34-924B-51C103132C8A}"/>
          </ac:spMkLst>
        </pc:spChg>
      </pc:sldChg>
      <pc:sldChg chg="modSp mod ord">
        <pc:chgData name="MAENHAUT Evelyne" userId="4eb17b57-1532-4fb1-a084-bc2504b3a2a4" providerId="ADAL" clId="{43121A0F-43AC-4859-A6E5-0290EB5B8D03}" dt="2025-09-06T07:37:04.471" v="156"/>
        <pc:sldMkLst>
          <pc:docMk/>
          <pc:sldMk cId="273172430" sldId="263"/>
        </pc:sldMkLst>
        <pc:spChg chg="mod">
          <ac:chgData name="MAENHAUT Evelyne" userId="4eb17b57-1532-4fb1-a084-bc2504b3a2a4" providerId="ADAL" clId="{43121A0F-43AC-4859-A6E5-0290EB5B8D03}" dt="2025-09-06T07:33:05.969" v="141" actId="20577"/>
          <ac:spMkLst>
            <pc:docMk/>
            <pc:sldMk cId="273172430" sldId="263"/>
            <ac:spMk id="89" creationId="{2BFFB8A0-100B-4A7D-9F61-59FE073C384F}"/>
          </ac:spMkLst>
        </pc:spChg>
        <pc:spChg chg="mod">
          <ac:chgData name="MAENHAUT Evelyne" userId="4eb17b57-1532-4fb1-a084-bc2504b3a2a4" providerId="ADAL" clId="{43121A0F-43AC-4859-A6E5-0290EB5B8D03}" dt="2025-09-06T07:33:54.312" v="148" actId="1076"/>
          <ac:spMkLst>
            <pc:docMk/>
            <pc:sldMk cId="273172430" sldId="263"/>
            <ac:spMk id="91" creationId="{D87098C8-F6CB-4A25-AD36-934B651432B6}"/>
          </ac:spMkLst>
        </pc:spChg>
        <pc:spChg chg="mod">
          <ac:chgData name="MAENHAUT Evelyne" userId="4eb17b57-1532-4fb1-a084-bc2504b3a2a4" providerId="ADAL" clId="{43121A0F-43AC-4859-A6E5-0290EB5B8D03}" dt="2025-09-06T07:33:50.494" v="147" actId="1076"/>
          <ac:spMkLst>
            <pc:docMk/>
            <pc:sldMk cId="273172430" sldId="263"/>
            <ac:spMk id="92" creationId="{239CB38B-43AF-4EBD-ADE6-F8C245FB5CE3}"/>
          </ac:spMkLst>
        </pc:spChg>
        <pc:spChg chg="mod">
          <ac:chgData name="MAENHAUT Evelyne" userId="4eb17b57-1532-4fb1-a084-bc2504b3a2a4" providerId="ADAL" clId="{43121A0F-43AC-4859-A6E5-0290EB5B8D03}" dt="2025-09-06T07:33:46.664" v="146" actId="1076"/>
          <ac:spMkLst>
            <pc:docMk/>
            <pc:sldMk cId="273172430" sldId="263"/>
            <ac:spMk id="93" creationId="{4C2D4C77-1AF3-4354-A857-FF59CBC4FAFD}"/>
          </ac:spMkLst>
        </pc:spChg>
        <pc:spChg chg="mod">
          <ac:chgData name="MAENHAUT Evelyne" userId="4eb17b57-1532-4fb1-a084-bc2504b3a2a4" providerId="ADAL" clId="{43121A0F-43AC-4859-A6E5-0290EB5B8D03}" dt="2025-09-06T07:33:37.513" v="145" actId="1076"/>
          <ac:spMkLst>
            <pc:docMk/>
            <pc:sldMk cId="273172430" sldId="263"/>
            <ac:spMk id="94" creationId="{F92D6D7E-3C29-4C65-B84A-55BE32A619DB}"/>
          </ac:spMkLst>
        </pc:spChg>
        <pc:spChg chg="mod">
          <ac:chgData name="MAENHAUT Evelyne" userId="4eb17b57-1532-4fb1-a084-bc2504b3a2a4" providerId="ADAL" clId="{43121A0F-43AC-4859-A6E5-0290EB5B8D03}" dt="2025-09-06T07:33:16.494" v="142" actId="1076"/>
          <ac:spMkLst>
            <pc:docMk/>
            <pc:sldMk cId="273172430" sldId="263"/>
            <ac:spMk id="95" creationId="{3C7996E6-216F-4CC4-AA67-0589F7684759}"/>
          </ac:spMkLst>
        </pc:spChg>
      </pc:sldChg>
      <pc:sldChg chg="ord">
        <pc:chgData name="MAENHAUT Evelyne" userId="4eb17b57-1532-4fb1-a084-bc2504b3a2a4" providerId="ADAL" clId="{43121A0F-43AC-4859-A6E5-0290EB5B8D03}" dt="2025-09-06T07:38:31.581" v="189"/>
        <pc:sldMkLst>
          <pc:docMk/>
          <pc:sldMk cId="2595599988" sldId="264"/>
        </pc:sldMkLst>
      </pc:sldChg>
      <pc:sldChg chg="modSp mod ord">
        <pc:chgData name="MAENHAUT Evelyne" userId="4eb17b57-1532-4fb1-a084-bc2504b3a2a4" providerId="ADAL" clId="{43121A0F-43AC-4859-A6E5-0290EB5B8D03}" dt="2025-09-06T07:39:26.564" v="210"/>
        <pc:sldMkLst>
          <pc:docMk/>
          <pc:sldMk cId="209390714" sldId="265"/>
        </pc:sldMkLst>
        <pc:spChg chg="mod">
          <ac:chgData name="MAENHAUT Evelyne" userId="4eb17b57-1532-4fb1-a084-bc2504b3a2a4" providerId="ADAL" clId="{43121A0F-43AC-4859-A6E5-0290EB5B8D03}" dt="2025-09-06T07:38:19.839" v="187" actId="20577"/>
          <ac:spMkLst>
            <pc:docMk/>
            <pc:sldMk cId="209390714" sldId="265"/>
            <ac:spMk id="2" creationId="{0F651BBB-CAB3-4633-B3C7-3CF4F7570EB3}"/>
          </ac:spMkLst>
        </pc:spChg>
      </pc:sldChg>
      <pc:sldChg chg="ord">
        <pc:chgData name="MAENHAUT Evelyne" userId="4eb17b57-1532-4fb1-a084-bc2504b3a2a4" providerId="ADAL" clId="{43121A0F-43AC-4859-A6E5-0290EB5B8D03}" dt="2025-09-06T07:34:47.049" v="154"/>
        <pc:sldMkLst>
          <pc:docMk/>
          <pc:sldMk cId="1986016201" sldId="267"/>
        </pc:sldMkLst>
      </pc:sldChg>
      <pc:sldChg chg="ord">
        <pc:chgData name="MAENHAUT Evelyne" userId="4eb17b57-1532-4fb1-a084-bc2504b3a2a4" providerId="ADAL" clId="{43121A0F-43AC-4859-A6E5-0290EB5B8D03}" dt="2025-09-06T07:37:55.691" v="162"/>
        <pc:sldMkLst>
          <pc:docMk/>
          <pc:sldMk cId="2630719129" sldId="268"/>
        </pc:sldMkLst>
      </pc:sldChg>
      <pc:sldChg chg="ord">
        <pc:chgData name="MAENHAUT Evelyne" userId="4eb17b57-1532-4fb1-a084-bc2504b3a2a4" providerId="ADAL" clId="{43121A0F-43AC-4859-A6E5-0290EB5B8D03}" dt="2025-09-06T07:39:02.492" v="193"/>
        <pc:sldMkLst>
          <pc:docMk/>
          <pc:sldMk cId="3260959942" sldId="269"/>
        </pc:sldMkLst>
      </pc:sldChg>
      <pc:sldChg chg="ord">
        <pc:chgData name="MAENHAUT Evelyne" userId="4eb17b57-1532-4fb1-a084-bc2504b3a2a4" providerId="ADAL" clId="{43121A0F-43AC-4859-A6E5-0290EB5B8D03}" dt="2025-09-06T07:37:42.197" v="160"/>
        <pc:sldMkLst>
          <pc:docMk/>
          <pc:sldMk cId="471145506" sldId="270"/>
        </pc:sldMkLst>
      </pc:sldChg>
      <pc:sldChg chg="ord">
        <pc:chgData name="MAENHAUT Evelyne" userId="4eb17b57-1532-4fb1-a084-bc2504b3a2a4" providerId="ADAL" clId="{43121A0F-43AC-4859-A6E5-0290EB5B8D03}" dt="2025-09-06T07:34:21.310" v="152"/>
        <pc:sldMkLst>
          <pc:docMk/>
          <pc:sldMk cId="3086782187" sldId="271"/>
        </pc:sldMkLst>
      </pc:sldChg>
      <pc:sldChg chg="delSp modSp new mod ord">
        <pc:chgData name="MAENHAUT Evelyne" userId="4eb17b57-1532-4fb1-a084-bc2504b3a2a4" providerId="ADAL" clId="{43121A0F-43AC-4859-A6E5-0290EB5B8D03}" dt="2025-09-06T07:27:55.592" v="94" actId="1076"/>
        <pc:sldMkLst>
          <pc:docMk/>
          <pc:sldMk cId="2901886670" sldId="272"/>
        </pc:sldMkLst>
        <pc:spChg chg="mod">
          <ac:chgData name="MAENHAUT Evelyne" userId="4eb17b57-1532-4fb1-a084-bc2504b3a2a4" providerId="ADAL" clId="{43121A0F-43AC-4859-A6E5-0290EB5B8D03}" dt="2025-09-06T07:27:55.592" v="94" actId="1076"/>
          <ac:spMkLst>
            <pc:docMk/>
            <pc:sldMk cId="2901886670" sldId="272"/>
            <ac:spMk id="2" creationId="{59C5F8A0-9DC3-03DE-CE5B-F97E8A9DE107}"/>
          </ac:spMkLst>
        </pc:spChg>
        <pc:spChg chg="del">
          <ac:chgData name="MAENHAUT Evelyne" userId="4eb17b57-1532-4fb1-a084-bc2504b3a2a4" providerId="ADAL" clId="{43121A0F-43AC-4859-A6E5-0290EB5B8D03}" dt="2025-09-06T07:25:27.036" v="91" actId="478"/>
          <ac:spMkLst>
            <pc:docMk/>
            <pc:sldMk cId="2901886670" sldId="272"/>
            <ac:spMk id="3" creationId="{DDE0E71E-BF21-CB06-17C4-3840FED2B1F4}"/>
          </ac:spMkLst>
        </pc:spChg>
      </pc:sldChg>
      <pc:sldChg chg="addSp modSp new mod ord">
        <pc:chgData name="MAENHAUT Evelyne" userId="4eb17b57-1532-4fb1-a084-bc2504b3a2a4" providerId="ADAL" clId="{43121A0F-43AC-4859-A6E5-0290EB5B8D03}" dt="2025-09-06T07:37:25.224" v="158"/>
        <pc:sldMkLst>
          <pc:docMk/>
          <pc:sldMk cId="976057780" sldId="273"/>
        </pc:sldMkLst>
        <pc:picChg chg="add mod">
          <ac:chgData name="MAENHAUT Evelyne" userId="4eb17b57-1532-4fb1-a084-bc2504b3a2a4" providerId="ADAL" clId="{43121A0F-43AC-4859-A6E5-0290EB5B8D03}" dt="2025-09-06T07:31:32.996" v="107" actId="1076"/>
          <ac:picMkLst>
            <pc:docMk/>
            <pc:sldMk cId="976057780" sldId="273"/>
            <ac:picMk id="3" creationId="{63D56EEC-7793-B78B-F4F9-5E15D03577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oordinatrice@paroissedupaysdetarare.fr" TargetMode="External"/><Relationship Id="rId2" Type="http://schemas.openxmlformats.org/officeDocument/2006/relationships/hyperlink" Target="https://w.enoria.link/inscription-aumonerie-paroisse-st-jean-2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secretaire@paroissedupaysdetarare.fr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BFD033-40F7-40C9-B8DE-CAA1DC0C2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851" y="2375787"/>
            <a:ext cx="9811069" cy="3602393"/>
          </a:xfrm>
        </p:spPr>
        <p:txBody>
          <a:bodyPr>
            <a:normAutofit fontScale="90000"/>
          </a:bodyPr>
          <a:lstStyle/>
          <a:p>
            <a:r>
              <a:rPr lang="fr-FR" dirty="0"/>
              <a:t>Inscription 2025 – 2026</a:t>
            </a:r>
            <a:br>
              <a:rPr lang="fr-FR" dirty="0"/>
            </a:br>
            <a:br>
              <a:rPr lang="fr-FR" dirty="0"/>
            </a:br>
            <a:r>
              <a:rPr lang="fr-FR" dirty="0"/>
              <a:t>Aumônerie</a:t>
            </a:r>
            <a:br>
              <a:rPr lang="fr-FR" dirty="0"/>
            </a:br>
            <a:br>
              <a:rPr lang="fr-FR" dirty="0"/>
            </a:br>
            <a:r>
              <a:rPr lang="fr-FR" dirty="0">
                <a:solidFill>
                  <a:schemeClr val="bg1"/>
                </a:solidFill>
              </a:rPr>
              <a:t>PREPARATION AUX SACREMENTS :</a:t>
            </a:r>
            <a:br>
              <a:rPr lang="fr-FR" dirty="0"/>
            </a:br>
            <a:r>
              <a:rPr lang="fr-FR" dirty="0"/>
              <a:t>baptême, </a:t>
            </a:r>
            <a:br>
              <a:rPr lang="fr-FR" dirty="0"/>
            </a:b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communion, </a:t>
            </a:r>
            <a:br>
              <a:rPr lang="fr-FR" dirty="0"/>
            </a:br>
            <a:r>
              <a:rPr lang="fr-FR" dirty="0"/>
              <a:t>confirmation</a:t>
            </a:r>
          </a:p>
        </p:txBody>
      </p:sp>
      <p:pic>
        <p:nvPicPr>
          <p:cNvPr id="5" name="Image 4" descr="Une image contenant Police, Graphiqu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2D56BA38-6D69-CAAD-634B-511BA351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646" y="270705"/>
            <a:ext cx="3678034" cy="32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5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08D27-FC25-415F-87A7-E100BD63E953}"/>
              </a:ext>
            </a:extLst>
          </p:cNvPr>
          <p:cNvSpPr/>
          <p:nvPr/>
        </p:nvSpPr>
        <p:spPr>
          <a:xfrm>
            <a:off x="2937933" y="4306611"/>
            <a:ext cx="620606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SzPts val="1400"/>
              <a:buFont typeface="Wingdings" panose="05000000000000000000" pitchFamily="2" charset="2"/>
              <a:buChar char=""/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Quand ?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vendredi par quinzaine (hors vacances) 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 partir de 16h30 à 19h30-20h15 (si tu peux rester manger !)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SzPts val="1400"/>
              <a:buFont typeface="Wingdings" panose="05000000000000000000" pitchFamily="2" charset="2"/>
              <a:buChar char=""/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Où ?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la maison paroissiale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SzPts val="1400"/>
              <a:buFont typeface="Wingdings" panose="05000000000000000000" pitchFamily="2" charset="2"/>
              <a:buChar char=""/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Pour qui ?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Tout le monde est bienvenu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spcAft>
                <a:spcPts val="0"/>
              </a:spcAft>
              <a:buSzPts val="1400"/>
              <a:buFont typeface="Wingdings" panose="05000000000000000000" pitchFamily="2" charset="2"/>
              <a:buChar char=""/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Avec qui ?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Tout une équipe </a:t>
            </a:r>
          </a:p>
          <a:p>
            <a:pPr lvl="0" algn="ctr">
              <a:spcAft>
                <a:spcPts val="0"/>
              </a:spcAft>
              <a:buSzPts val="1400"/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avec son responsable : Evelyne </a:t>
            </a:r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Maënhaut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fr-FR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Zone de texte 2">
            <a:extLst>
              <a:ext uri="{FF2B5EF4-FFF2-40B4-BE49-F238E27FC236}">
                <a16:creationId xmlns:a16="http://schemas.microsoft.com/office/drawing/2014/main" id="{96DC4284-4246-4D37-B1CC-5F0CF245F932}"/>
              </a:ext>
            </a:extLst>
          </p:cNvPr>
          <p:cNvSpPr txBox="1">
            <a:spLocks noChangeArrowheads="1"/>
          </p:cNvSpPr>
          <p:nvPr/>
        </p:nvSpPr>
        <p:spPr bwMode="auto">
          <a:xfrm rot="20875588">
            <a:off x="707707" y="804227"/>
            <a:ext cx="2191385" cy="1947545"/>
          </a:xfrm>
          <a:custGeom>
            <a:avLst/>
            <a:gdLst>
              <a:gd name="connsiteX0" fmla="*/ 0 w 1531620"/>
              <a:gd name="connsiteY0" fmla="*/ 0 h 664845"/>
              <a:gd name="connsiteX1" fmla="*/ 1531620 w 1531620"/>
              <a:gd name="connsiteY1" fmla="*/ 0 h 664845"/>
              <a:gd name="connsiteX2" fmla="*/ 1531620 w 1531620"/>
              <a:gd name="connsiteY2" fmla="*/ 664845 h 664845"/>
              <a:gd name="connsiteX3" fmla="*/ 0 w 1531620"/>
              <a:gd name="connsiteY3" fmla="*/ 664845 h 664845"/>
              <a:gd name="connsiteX4" fmla="*/ 0 w 1531620"/>
              <a:gd name="connsiteY4" fmla="*/ 0 h 664845"/>
              <a:gd name="connsiteX0" fmla="*/ 0 w 1531620"/>
              <a:gd name="connsiteY0" fmla="*/ 0 h 664845"/>
              <a:gd name="connsiteX1" fmla="*/ 1531620 w 1531620"/>
              <a:gd name="connsiteY1" fmla="*/ 0 h 664845"/>
              <a:gd name="connsiteX2" fmla="*/ 1531620 w 1531620"/>
              <a:gd name="connsiteY2" fmla="*/ 664845 h 664845"/>
              <a:gd name="connsiteX3" fmla="*/ 0 w 1531620"/>
              <a:gd name="connsiteY3" fmla="*/ 664845 h 664845"/>
              <a:gd name="connsiteX4" fmla="*/ 0 w 1531620"/>
              <a:gd name="connsiteY4" fmla="*/ 0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620" h="664845">
                <a:moveTo>
                  <a:pt x="0" y="0"/>
                </a:moveTo>
                <a:lnTo>
                  <a:pt x="1531620" y="0"/>
                </a:lnTo>
                <a:lnTo>
                  <a:pt x="1531620" y="664845"/>
                </a:lnTo>
                <a:lnTo>
                  <a:pt x="0" y="664845"/>
                </a:lnTo>
                <a:lnTo>
                  <a:pt x="0" y="0"/>
                </a:lnTo>
                <a:close/>
              </a:path>
            </a:pathLst>
          </a:custGeom>
          <a:solidFill>
            <a:srgbClr val="ED7D31">
              <a:lumMod val="20000"/>
              <a:lumOff val="80000"/>
            </a:srgb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glow rad="101600">
              <a:srgbClr val="7030A0">
                <a:alpha val="90000"/>
              </a:srgbClr>
            </a:glow>
            <a:softEdge rad="0"/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Groupe SÉNEVÉ (musique)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Chanteurs (</a:t>
            </a:r>
            <a:r>
              <a:rPr lang="fr-FR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euses</a:t>
            </a: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Musiciens (</a:t>
            </a:r>
            <a:r>
              <a:rPr lang="fr-FR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ciennes</a:t>
            </a: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Solidarités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Garderie/Animations petits enfants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 de texte 24">
            <a:extLst>
              <a:ext uri="{FF2B5EF4-FFF2-40B4-BE49-F238E27FC236}">
                <a16:creationId xmlns:a16="http://schemas.microsoft.com/office/drawing/2014/main" id="{5A2B4137-17A8-4742-B52D-ED226D9F952A}"/>
              </a:ext>
            </a:extLst>
          </p:cNvPr>
          <p:cNvSpPr txBox="1"/>
          <p:nvPr/>
        </p:nvSpPr>
        <p:spPr>
          <a:xfrm rot="325066">
            <a:off x="3630612" y="575203"/>
            <a:ext cx="1933575" cy="59372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>
            <a:solidFill>
              <a:srgbClr val="4472C4">
                <a:lumMod val="20000"/>
                <a:lumOff val="80000"/>
              </a:srgbClr>
            </a:solidFill>
          </a:ln>
          <a:effectLst>
            <a:glow rad="101600">
              <a:srgbClr val="7030A0">
                <a:alpha val="90000"/>
              </a:srgbClr>
            </a:glow>
            <a:softEdge rad="0"/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Aumônerie de la 6</a:t>
            </a:r>
            <a:r>
              <a:rPr lang="fr-FR" sz="1600" b="1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la Terminale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 de texte 2">
            <a:extLst>
              <a:ext uri="{FF2B5EF4-FFF2-40B4-BE49-F238E27FC236}">
                <a16:creationId xmlns:a16="http://schemas.microsoft.com/office/drawing/2014/main" id="{98FEEE5E-680F-4142-8916-A3FF1F0EBE4F}"/>
              </a:ext>
            </a:extLst>
          </p:cNvPr>
          <p:cNvSpPr txBox="1">
            <a:spLocks noChangeArrowheads="1"/>
          </p:cNvSpPr>
          <p:nvPr/>
        </p:nvSpPr>
        <p:spPr bwMode="auto">
          <a:xfrm rot="481421">
            <a:off x="4066584" y="1749285"/>
            <a:ext cx="2159000" cy="1455622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glow rad="101600">
              <a:srgbClr val="7030A0">
                <a:alpha val="90000"/>
              </a:srgb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Sacrements 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Baptême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Communion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 de foi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Confirmation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30">
            <a:extLst>
              <a:ext uri="{FF2B5EF4-FFF2-40B4-BE49-F238E27FC236}">
                <a16:creationId xmlns:a16="http://schemas.microsoft.com/office/drawing/2014/main" id="{4E2E3A43-2450-4547-A69F-60771BD5629E}"/>
              </a:ext>
            </a:extLst>
          </p:cNvPr>
          <p:cNvSpPr txBox="1"/>
          <p:nvPr/>
        </p:nvSpPr>
        <p:spPr>
          <a:xfrm rot="21210097">
            <a:off x="6620196" y="525343"/>
            <a:ext cx="1311275" cy="35877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>
            <a:solidFill>
              <a:sysClr val="window" lastClr="FFFFFF"/>
            </a:solidFill>
          </a:ln>
          <a:effectLst>
            <a:glow rad="101600">
              <a:srgbClr val="7030A0">
                <a:alpha val="9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Engagement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Zone de texte 1">
            <a:extLst>
              <a:ext uri="{FF2B5EF4-FFF2-40B4-BE49-F238E27FC236}">
                <a16:creationId xmlns:a16="http://schemas.microsoft.com/office/drawing/2014/main" id="{6913B07D-CB46-4643-82D7-32B66EFF328D}"/>
              </a:ext>
            </a:extLst>
          </p:cNvPr>
          <p:cNvSpPr txBox="1"/>
          <p:nvPr/>
        </p:nvSpPr>
        <p:spPr>
          <a:xfrm rot="1063184">
            <a:off x="9306454" y="740444"/>
            <a:ext cx="1368425" cy="37782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>
            <a:solidFill>
              <a:sysClr val="window" lastClr="FFFFFF"/>
            </a:solidFill>
          </a:ln>
          <a:effectLst>
            <a:glow rad="101600">
              <a:srgbClr val="7030A0">
                <a:alpha val="9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Temps forts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D7370CA8-5F9C-4DF1-BE84-1A9B412BC923}"/>
              </a:ext>
            </a:extLst>
          </p:cNvPr>
          <p:cNvSpPr txBox="1">
            <a:spLocks noChangeArrowheads="1"/>
          </p:cNvSpPr>
          <p:nvPr/>
        </p:nvSpPr>
        <p:spPr bwMode="auto">
          <a:xfrm rot="481421">
            <a:off x="8090746" y="1543472"/>
            <a:ext cx="1412240" cy="594995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glow rad="101600">
              <a:srgbClr val="7030A0">
                <a:alpha val="90000"/>
              </a:srgb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Week-end,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Sortie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2EF0E1-8715-444D-9FE8-617172A10D7E}"/>
              </a:ext>
            </a:extLst>
          </p:cNvPr>
          <p:cNvSpPr/>
          <p:nvPr/>
        </p:nvSpPr>
        <p:spPr>
          <a:xfrm>
            <a:off x="2032001" y="3695308"/>
            <a:ext cx="8271932" cy="592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93560A-22DD-44DA-8FFC-660F4841EF31}"/>
              </a:ext>
            </a:extLst>
          </p:cNvPr>
          <p:cNvSpPr txBox="1"/>
          <p:nvPr/>
        </p:nvSpPr>
        <p:spPr>
          <a:xfrm>
            <a:off x="2302933" y="3759199"/>
            <a:ext cx="75861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</a:rPr>
              <a:t>L’AUMONERIE 2025 - 2026</a:t>
            </a:r>
          </a:p>
        </p:txBody>
      </p:sp>
    </p:spTree>
    <p:extLst>
      <p:ext uri="{BB962C8B-B14F-4D97-AF65-F5344CB8AC3E}">
        <p14:creationId xmlns:p14="http://schemas.microsoft.com/office/powerpoint/2010/main" val="260408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D56EEC-7793-B78B-F4F9-5E15D035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1440"/>
            <a:ext cx="11453751" cy="20675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4C80E9-18A2-0B0E-1F64-20165C3D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14" y="3327400"/>
            <a:ext cx="2087025" cy="32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7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AA6991-1DF8-455A-9991-7F52F9665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habits, ciel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B0789389-3380-3E00-3F02-68D47503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59" r="2104" b="-1"/>
          <a:stretch>
            <a:fillRect/>
          </a:stretch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5" name="Image 4" descr="Une image contenant lieu de culte, Lieux sacrés, chapelle, sanctuaire&#10;&#10;Le contenu généré par l’IA peut être incorrect.">
            <a:extLst>
              <a:ext uri="{FF2B5EF4-FFF2-40B4-BE49-F238E27FC236}">
                <a16:creationId xmlns:a16="http://schemas.microsoft.com/office/drawing/2014/main" id="{CD7AFC09-E23B-55C5-3320-8DD764B2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72" r="12530" b="1"/>
          <a:stretch>
            <a:fillRect/>
          </a:stretch>
        </p:blipFill>
        <p:spPr>
          <a:xfrm>
            <a:off x="4968251" y="320039"/>
            <a:ext cx="2249424" cy="4128360"/>
          </a:xfrm>
          <a:prstGeom prst="rect">
            <a:avLst/>
          </a:prstGeom>
        </p:spPr>
      </p:pic>
      <p:pic>
        <p:nvPicPr>
          <p:cNvPr id="6" name="Image 5" descr="Une image contenant plein air, habits, ciel, bâtiment&#10;&#10;Le contenu généré par l’IA peut être incorrect.">
            <a:extLst>
              <a:ext uri="{FF2B5EF4-FFF2-40B4-BE49-F238E27FC236}">
                <a16:creationId xmlns:a16="http://schemas.microsoft.com/office/drawing/2014/main" id="{16A92F3A-01A4-FA34-3AFC-91E6D20734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925" r="2" b="20975"/>
          <a:stretch>
            <a:fillRect/>
          </a:stretch>
        </p:blipFill>
        <p:spPr>
          <a:xfrm>
            <a:off x="320044" y="4540159"/>
            <a:ext cx="2249424" cy="1754580"/>
          </a:xfrm>
          <a:prstGeom prst="rect">
            <a:avLst/>
          </a:prstGeom>
        </p:spPr>
      </p:pic>
      <p:pic>
        <p:nvPicPr>
          <p:cNvPr id="3" name="Image 2" descr="Une image contenant personne, habits, plein air, ciel&#10;&#10;Le contenu généré par l’IA peut être incorrect.">
            <a:extLst>
              <a:ext uri="{FF2B5EF4-FFF2-40B4-BE49-F238E27FC236}">
                <a16:creationId xmlns:a16="http://schemas.microsoft.com/office/drawing/2014/main" id="{614FCF26-682F-3DA5-0006-6A577244E6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" b="20477"/>
          <a:stretch>
            <a:fillRect/>
          </a:stretch>
        </p:blipFill>
        <p:spPr>
          <a:xfrm>
            <a:off x="2645048" y="4540159"/>
            <a:ext cx="4572626" cy="1754580"/>
          </a:xfrm>
          <a:prstGeom prst="rect">
            <a:avLst/>
          </a:prstGeom>
        </p:spPr>
      </p:pic>
      <p:pic>
        <p:nvPicPr>
          <p:cNvPr id="4" name="Image 3" descr="Une image contenant habits, personne, plein air, homme&#10;&#10;Le contenu généré par l’IA peut être incorrect.">
            <a:extLst>
              <a:ext uri="{FF2B5EF4-FFF2-40B4-BE49-F238E27FC236}">
                <a16:creationId xmlns:a16="http://schemas.microsoft.com/office/drawing/2014/main" id="{A6EE15F8-05D6-58A4-6E01-5CB89D1493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43" r="5465" b="2"/>
          <a:stretch>
            <a:fillRect/>
          </a:stretch>
        </p:blipFill>
        <p:spPr>
          <a:xfrm>
            <a:off x="7287920" y="320039"/>
            <a:ext cx="4572626" cy="59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6B3D085-C840-CC4A-9B6D-1A55EB7E2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5931"/>
            <a:ext cx="5083140" cy="396118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1A1EF0-6F08-DE5A-E787-D76ADB9DD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255" y="3128329"/>
            <a:ext cx="8534400" cy="1498600"/>
          </a:xfrm>
        </p:spPr>
        <p:txBody>
          <a:bodyPr/>
          <a:lstStyle/>
          <a:p>
            <a:r>
              <a:rPr lang="fr-FR" sz="3600" b="1" dirty="0"/>
              <a:t>LOURDES : AVRIL 2025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5413E7-A062-8126-0A3E-BABE4261B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185"/>
            <a:ext cx="6308878" cy="306611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321BB73-8ABD-D35D-D503-A754EB4D0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206E9F-8E0E-7397-5069-2A03D94F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BEDAFA5-FCB4-1240-52E9-7DC48724A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8649978-1E6C-C82D-E083-544C3BA4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552684D-A93D-7F28-0D57-5E1FD9892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42244F-ED9C-3FC0-E6E4-1A47D4FB8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78" y="-90185"/>
            <a:ext cx="6120549" cy="30014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ADC1CA-B1B3-C578-FCC0-99CA97A37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140" y="3984044"/>
            <a:ext cx="7028310" cy="287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B916AB-7840-4915-B2E3-252EF2E1C627}"/>
              </a:ext>
            </a:extLst>
          </p:cNvPr>
          <p:cNvSpPr/>
          <p:nvPr/>
        </p:nvSpPr>
        <p:spPr>
          <a:xfrm>
            <a:off x="719667" y="524933"/>
            <a:ext cx="9829800" cy="6314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/>
          </a:p>
          <a:p>
            <a:pPr algn="ctr"/>
            <a:r>
              <a:rPr lang="fr-FR" sz="3600" b="1" i="1" u="sng" dirty="0">
                <a:solidFill>
                  <a:schemeClr val="bg1"/>
                </a:solidFill>
              </a:rPr>
              <a:t>PREPARATION AUX SACREMENTS</a:t>
            </a:r>
            <a:r>
              <a:rPr lang="fr-FR" sz="3600" b="1" i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fr-FR" sz="3600" b="1" i="1" dirty="0">
                <a:solidFill>
                  <a:schemeClr val="bg1"/>
                </a:solidFill>
              </a:rPr>
              <a:t>Et lien avec </a:t>
            </a:r>
            <a:r>
              <a:rPr lang="fr-FR" sz="3600" b="1" i="1">
                <a:solidFill>
                  <a:schemeClr val="bg1"/>
                </a:solidFill>
              </a:rPr>
              <a:t>le diocèse</a:t>
            </a:r>
            <a:endParaRPr lang="fr-FR" sz="3600" b="1" i="1" dirty="0">
              <a:solidFill>
                <a:schemeClr val="bg1"/>
              </a:solidFill>
            </a:endParaRPr>
          </a:p>
          <a:p>
            <a:pPr algn="ctr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i="1" dirty="0"/>
              <a:t>Baptême,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i="1" dirty="0"/>
              <a:t>communion,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i="1" dirty="0"/>
              <a:t>confirmation (à partir de la 3</a:t>
            </a:r>
            <a:r>
              <a:rPr lang="fr-FR" sz="2800" b="1" i="1" baseline="30000" dirty="0"/>
              <a:t>ième</a:t>
            </a:r>
            <a:r>
              <a:rPr lang="fr-FR" sz="2800" b="1" i="1" dirty="0"/>
              <a:t>) </a:t>
            </a:r>
          </a:p>
          <a:p>
            <a:endParaRPr lang="fr-FR" sz="2800" dirty="0"/>
          </a:p>
          <a:p>
            <a:pPr lvl="0"/>
            <a:r>
              <a:rPr lang="fr-FR" sz="2800" b="1" i="1" u="sng" dirty="0"/>
              <a:t>Réunion pour les parents des jeunes de l’aumônerie</a:t>
            </a:r>
          </a:p>
          <a:p>
            <a:pPr lvl="0"/>
            <a:r>
              <a:rPr lang="fr-FR" sz="2800" b="1" i="1" dirty="0"/>
              <a:t> (information et inscription)</a:t>
            </a: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b="1" i="1" dirty="0"/>
              <a:t> </a:t>
            </a:r>
            <a:r>
              <a:rPr lang="fr-FR" sz="2800" b="1" i="1" u="sng" dirty="0">
                <a:solidFill>
                  <a:srgbClr val="FF0000"/>
                </a:solidFill>
              </a:rPr>
              <a:t>le jeudi 02 Octobre à 20h </a:t>
            </a:r>
            <a:r>
              <a:rPr lang="fr-FR" sz="2800" b="1" i="1" dirty="0"/>
              <a:t>à la maison paroissiale avec remise du calendrier annuel</a:t>
            </a:r>
          </a:p>
          <a:p>
            <a:endParaRPr lang="fr-FR" dirty="0"/>
          </a:p>
          <a:p>
            <a:pPr lvl="0"/>
            <a:endParaRPr lang="fr-FR" b="1" i="1" dirty="0"/>
          </a:p>
          <a:p>
            <a:pPr lvl="0" algn="ctr"/>
            <a:r>
              <a:rPr lang="fr-FR" b="1" i="1" dirty="0"/>
              <a:t>	</a:t>
            </a:r>
            <a:r>
              <a:rPr lang="fr-FR" sz="2200" b="1" i="1" dirty="0">
                <a:solidFill>
                  <a:schemeClr val="bg1"/>
                </a:solidFill>
              </a:rPr>
              <a:t>ATTENTION : PREMIER TEMPS FORTS LE 18 OCTOBRE POUR TOUS</a:t>
            </a:r>
            <a:endParaRPr lang="fr-FR" sz="2200" dirty="0">
              <a:solidFill>
                <a:schemeClr val="bg1"/>
              </a:solidFill>
            </a:endParaRPr>
          </a:p>
          <a:p>
            <a:pPr marL="180340" algn="ctr">
              <a:lnSpc>
                <a:spcPct val="107000"/>
              </a:lnSpc>
              <a:spcAft>
                <a:spcPts val="0"/>
              </a:spcAft>
            </a:pP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6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AFDB90-BBF0-4EB1-98A0-CA36FF042C92}"/>
              </a:ext>
            </a:extLst>
          </p:cNvPr>
          <p:cNvSpPr/>
          <p:nvPr/>
        </p:nvSpPr>
        <p:spPr>
          <a:xfrm>
            <a:off x="787400" y="990600"/>
            <a:ext cx="10583333" cy="480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fr-FR" sz="3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s’inscrire à l’aumônerie suivre ce lien :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fr-FR" sz="2800" u="sng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https://w.enoria.link/inscription-aumonerie-paroisse-st-jean-23</a:t>
            </a:r>
            <a:endParaRPr lang="fr-FR" sz="2800" u="sng" dirty="0">
              <a:solidFill>
                <a:srgbClr val="2F549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fr-FR" sz="3000" u="sng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 ce QR Code 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 algn="ctr">
              <a:lnSpc>
                <a:spcPct val="107000"/>
              </a:lnSpc>
              <a:spcAft>
                <a:spcPts val="0"/>
              </a:spcAft>
            </a:pPr>
            <a:r>
              <a:rPr lang="fr-FR" sz="3000" b="1" dirty="0">
                <a:solidFill>
                  <a:srgbClr val="2C005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3000" b="1" u="sng" dirty="0">
              <a:solidFill>
                <a:srgbClr val="2C005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sz="3000" b="1" u="sng" dirty="0">
              <a:solidFill>
                <a:srgbClr val="2C005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sz="3000" b="1" u="sng" dirty="0">
              <a:solidFill>
                <a:srgbClr val="2C005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sz="3000" b="1" u="sng" dirty="0">
              <a:solidFill>
                <a:srgbClr val="2C005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fr-FR" sz="3000" b="1" u="sng" dirty="0">
                <a:solidFill>
                  <a:srgbClr val="2C005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Contact</a:t>
            </a:r>
            <a:r>
              <a:rPr lang="fr-FR" sz="3000" u="sng" dirty="0">
                <a:solidFill>
                  <a:srgbClr val="2C005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3000" dirty="0">
                <a:solidFill>
                  <a:srgbClr val="2C005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Evelyne MAËNHAUT par tél : 06 09 54 96 77 ou par mail à : </a:t>
            </a:r>
            <a:r>
              <a:rPr lang="fr-FR" sz="3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coordinatrice@paroissedupaysdetarare.fr</a:t>
            </a:r>
            <a:endParaRPr lang="fr-FR" sz="3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684AF1-001D-4154-AE26-37B6801CF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915" y="2164403"/>
            <a:ext cx="1996017" cy="19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81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D7C7DF51-08DB-4C14-A145-98453B3E8B3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 bwMode="auto">
          <a:xfrm flipV="1">
            <a:off x="408940" y="6893561"/>
            <a:ext cx="1495425" cy="45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76A0356-FC5C-472D-A7EA-50AEECA34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22F831-AD90-402B-AEF3-3653C1E6C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769603"/>
            <a:ext cx="103716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Dimanche 05 octobre à 10h30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l’église St André de Tarare</a:t>
            </a:r>
            <a:endParaRPr kumimoji="0" lang="fr-FR" altLang="fr-FR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F04EFD-878E-429B-88B6-A9A477D652E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33400" y="526377"/>
            <a:ext cx="116586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Messe de rentrée Bénédiction de l’année : </a:t>
            </a:r>
            <a:endParaRPr kumimoji="0" lang="fr-FR" altLang="fr-FR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enfants sont invités à apporter leur cartable !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Animée par le groupe Sénevé et </a:t>
            </a: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suivi d’un repas partagé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Rien 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apporter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participation libre sur place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altLang="fr-FR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663535431" descr="Une image contenant Graphique, graphisme, capture d’écran, clipart&#10;&#10;Description générée automatiquement">
            <a:extLst>
              <a:ext uri="{FF2B5EF4-FFF2-40B4-BE49-F238E27FC236}">
                <a16:creationId xmlns:a16="http://schemas.microsoft.com/office/drawing/2014/main" id="{F4FFEADE-1977-4863-9C1B-D77C405243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3" y="2281334"/>
            <a:ext cx="1875366" cy="72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texte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9159495D-2C2F-4111-86ED-BC24C57F3A6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 bwMode="auto">
          <a:xfrm>
            <a:off x="922866" y="1945797"/>
            <a:ext cx="2607733" cy="12884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10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D51CEA-1F8F-4AB3-992B-46083DAAD4DB}"/>
              </a:ext>
            </a:extLst>
          </p:cNvPr>
          <p:cNvSpPr/>
          <p:nvPr/>
        </p:nvSpPr>
        <p:spPr>
          <a:xfrm>
            <a:off x="1464733" y="1989920"/>
            <a:ext cx="8559800" cy="403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25" algn="ctr">
              <a:lnSpc>
                <a:spcPct val="107000"/>
              </a:lnSpc>
              <a:spcAft>
                <a:spcPts val="0"/>
              </a:spcAft>
            </a:pPr>
            <a:endParaRPr lang="fr-FR" sz="3500" b="1" dirty="0">
              <a:solidFill>
                <a:schemeClr val="bg1"/>
              </a:solidFill>
            </a:endParaRPr>
          </a:p>
          <a:p>
            <a:pPr marR="161925" algn="ctr">
              <a:lnSpc>
                <a:spcPct val="107000"/>
              </a:lnSpc>
              <a:spcAft>
                <a:spcPts val="0"/>
              </a:spcAft>
            </a:pPr>
            <a:r>
              <a:rPr lang="fr-FR" sz="3500" b="1" dirty="0">
                <a:solidFill>
                  <a:schemeClr val="bg1"/>
                </a:solidFill>
              </a:rPr>
              <a:t>Samedi 11 octobre 2025</a:t>
            </a:r>
            <a:endParaRPr lang="fr-FR" sz="35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trajet en car est organisé aller-retour de la gare de Tarare (attention places limitées !)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environ 25 euros / personne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r>
              <a:rPr lang="fr-FR" sz="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Inscrivez-vous et réservez votre place en bus à la maison paroissiale du lundi au vendredi de 09h à 11h30 ou par téléphone au 04 74 63 02 11 ou par mail : </a:t>
            </a:r>
            <a:r>
              <a:rPr lang="fr-FR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secretaire@paroissedupaysdetarare.fr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indiquant :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Votre nom prénom, nombre de participants et de réservation de place dans le bus et numéro de  téléphone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4B3CE-01E3-437C-8CB2-6E3C0464486E}"/>
              </a:ext>
            </a:extLst>
          </p:cNvPr>
          <p:cNvSpPr/>
          <p:nvPr/>
        </p:nvSpPr>
        <p:spPr>
          <a:xfrm>
            <a:off x="990601" y="874007"/>
            <a:ext cx="9982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TOUTE LA FAMILLE, PARTICIPEZ AU PELERINAGE PAROISSIAL À PARAY LE MONIAL</a:t>
            </a:r>
            <a:endParaRPr lang="fr-FR" sz="3500" dirty="0"/>
          </a:p>
        </p:txBody>
      </p:sp>
    </p:spTree>
    <p:extLst>
      <p:ext uri="{BB962C8B-B14F-4D97-AF65-F5344CB8AC3E}">
        <p14:creationId xmlns:p14="http://schemas.microsoft.com/office/powerpoint/2010/main" val="2317892681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8df1f78-7bdc-4c64-bdcc-8afda59717b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5AA2DBACA55840ADF973BB0E8C10FF" ma:contentTypeVersion="15" ma:contentTypeDescription="Crée un document." ma:contentTypeScope="" ma:versionID="ed37d7774153d8641b8202db7801d275">
  <xsd:schema xmlns:xsd="http://www.w3.org/2001/XMLSchema" xmlns:xs="http://www.w3.org/2001/XMLSchema" xmlns:p="http://schemas.microsoft.com/office/2006/metadata/properties" xmlns:ns3="b8df1f78-7bdc-4c64-bdcc-8afda59717bd" xmlns:ns4="c191fda8-b1a1-49c0-812a-7ab3739788df" targetNamespace="http://schemas.microsoft.com/office/2006/metadata/properties" ma:root="true" ma:fieldsID="bb3e71ed6f2ee6f65fc9a73a068b898b" ns3:_="" ns4:_="">
    <xsd:import namespace="b8df1f78-7bdc-4c64-bdcc-8afda59717bd"/>
    <xsd:import namespace="c191fda8-b1a1-49c0-812a-7ab3739788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f1f78-7bdc-4c64-bdcc-8afda5971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1fda8-b1a1-49c0-812a-7ab373978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1E826F-306A-4659-8A38-DE0ACC9EDAD6}">
  <ds:schemaRefs>
    <ds:schemaRef ds:uri="c191fda8-b1a1-49c0-812a-7ab3739788df"/>
    <ds:schemaRef ds:uri="http://schemas.openxmlformats.org/package/2006/metadata/core-properties"/>
    <ds:schemaRef ds:uri="http://www.w3.org/XML/1998/namespace"/>
    <ds:schemaRef ds:uri="http://purl.org/dc/terms/"/>
    <ds:schemaRef ds:uri="b8df1f78-7bdc-4c64-bdcc-8afda59717bd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9591A96-ABDC-400A-B1B1-32074C6074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df1f78-7bdc-4c64-bdcc-8afda59717bd"/>
    <ds:schemaRef ds:uri="c191fda8-b1a1-49c0-812a-7ab373978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579C50-FA17-455B-A7F9-8A38215191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</TotalTime>
  <Words>385</Words>
  <Application>Microsoft Office PowerPoint</Application>
  <PresentationFormat>Grand écran</PresentationFormat>
  <Paragraphs>81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</vt:lpstr>
      <vt:lpstr>Bahnschrift SemiLight</vt:lpstr>
      <vt:lpstr>Calibri</vt:lpstr>
      <vt:lpstr>Century Gothic</vt:lpstr>
      <vt:lpstr>Times New Roman</vt:lpstr>
      <vt:lpstr>Wingdings</vt:lpstr>
      <vt:lpstr>Wingdings 3</vt:lpstr>
      <vt:lpstr>Secteur</vt:lpstr>
      <vt:lpstr>Inscription 2025 – 2026  Aumônerie  PREPARATION AUX SACREMENTS : baptême,  1ère communion,  confirmation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Inscription 2025 – 2026 Caté, kidcat, aumonerie</dc:title>
  <dc:creator>VIAL Catherine</dc:creator>
  <cp:lastModifiedBy>MAENHAUT Evelyne</cp:lastModifiedBy>
  <cp:revision>18</cp:revision>
  <dcterms:created xsi:type="dcterms:W3CDTF">2025-09-04T12:25:08Z</dcterms:created>
  <dcterms:modified xsi:type="dcterms:W3CDTF">2025-09-09T15:32:48Z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0x010100E15AA2DBACA55840ADF973BB0E8C10FF</vt:lpwstr>
  </property>
</Properties>
</file>